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Categories</c:v>
                </c:pt>
              </c:strCache>
            </c:strRef>
          </c:tx>
          <c:spPr>
            <a:solidFill>
              <a:srgbClr val="C0504D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Category A</c:v>
                  </c:pt>
                  <c:pt idx="1">
                    <c:v>Category B</c:v>
                  </c:pt>
                  <c:pt idx="2">
                    <c:v>Category C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500</c:v>
                </c:pt>
                <c:pt idx="1">
                  <c:v>200</c:v>
                </c:pt>
                <c:pt idx="2">
                  <c:v>350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0" descr=""/>
          <p:cNvGraphicFramePr/>
          <p:nvPr/>
        </p:nvGraphicFramePr>
        <p:xfrm>
          <a:off x="914400" y="914400"/>
          <a:ext cx="4572000" cy="2743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2023-07-10T06:17:01Z</dcterms:created>
  <dcterms:modified xsi:type="dcterms:W3CDTF">2023-07-10T06:17:01Z</dcterms:modified>
</cp:coreProperties>
</file>